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5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28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5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4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50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13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17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54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70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797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10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22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6D42E-2B9E-4BCD-B57E-BD0818BA97A7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24F5-F5E1-4B87-903B-CADD6F78E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26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1F6DFD-F445-94E8-AFD6-CED3F5A27239}"/>
              </a:ext>
            </a:extLst>
          </p:cNvPr>
          <p:cNvSpPr txBox="1"/>
          <p:nvPr/>
        </p:nvSpPr>
        <p:spPr>
          <a:xfrm>
            <a:off x="584875" y="384014"/>
            <a:ext cx="5688249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b="1" i="0" u="sng" dirty="0">
                <a:solidFill>
                  <a:srgbClr val="000000"/>
                </a:solidFill>
                <a:effectLst/>
              </a:rPr>
              <a:t>How to use these templates</a:t>
            </a:r>
          </a:p>
          <a:p>
            <a:endParaRPr lang="en-GB" sz="1600" b="1" u="sng" dirty="0">
              <a:solidFill>
                <a:srgbClr val="000000"/>
              </a:solidFill>
            </a:endParaRPr>
          </a:p>
          <a:p>
            <a:r>
              <a:rPr lang="en-GB" sz="1500" b="1" dirty="0">
                <a:solidFill>
                  <a:srgbClr val="000000"/>
                </a:solidFill>
              </a:rPr>
              <a:t>Template 1: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Share a personal ambition, or an ambition your have for the food industry. Big or small, it doesn’t matter – we want you to share them!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Suggested ideas: “</a:t>
            </a:r>
            <a:r>
              <a:rPr lang="en-GB" sz="1500" i="1" dirty="0">
                <a:solidFill>
                  <a:srgbClr val="000000"/>
                </a:solidFill>
              </a:rPr>
              <a:t>Stepping out of my comfort zone by leaning into new networking opportunities” “Becoming a mentor and passing my knowledge on” “Helping my team to recognise their strengths and progress their careers” “Being a present parent whilst delivering for my team” “Advocating for women in my team”</a:t>
            </a:r>
            <a:endParaRPr lang="en-GB" sz="15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Save the template as a PNG and create a post on your social media pages, tagging Meat Business Women and using the hashtag #AmbitionLooksLike</a:t>
            </a:r>
          </a:p>
          <a:p>
            <a:endParaRPr lang="en-GB" sz="1500" dirty="0">
              <a:solidFill>
                <a:srgbClr val="000000"/>
              </a:solidFill>
            </a:endParaRPr>
          </a:p>
          <a:p>
            <a:r>
              <a:rPr lang="en-GB" sz="1500" b="1" dirty="0">
                <a:solidFill>
                  <a:srgbClr val="000000"/>
                </a:solidFill>
              </a:rPr>
              <a:t>Template 2: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Save this as a PNG and </a:t>
            </a:r>
            <a:r>
              <a:rPr lang="en-GB" sz="1500" dirty="0" err="1">
                <a:solidFill>
                  <a:srgbClr val="000000"/>
                </a:solidFill>
              </a:rPr>
              <a:t>and</a:t>
            </a:r>
            <a:r>
              <a:rPr lang="en-GB" sz="1500" dirty="0">
                <a:solidFill>
                  <a:srgbClr val="000000"/>
                </a:solidFill>
              </a:rPr>
              <a:t> create a post on your social media pages, tagging Meat Business Women and using the hashtag #AmbitionLooksLike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Suggested post wording: </a:t>
            </a:r>
            <a:r>
              <a:rPr lang="en-GB" sz="1500" i="1" dirty="0">
                <a:solidFill>
                  <a:srgbClr val="000000"/>
                </a:solidFill>
              </a:rPr>
              <a:t>I’m supporting @Meat Business Women’s campaign </a:t>
            </a:r>
            <a:r>
              <a:rPr lang="en-GB" sz="1500" i="1" dirty="0">
                <a:effectLst/>
              </a:rPr>
              <a:t>Fuelled by Ambition, which urges the food industry to take bold steps toward a more balanced, inclusive, and inspiring future, whilst celebrating </a:t>
            </a:r>
            <a:r>
              <a:rPr lang="en-GB" sz="1500" i="1" dirty="0"/>
              <a:t>the incredible ambitions of the people who work in our industry.  #AmbitionLooksLike </a:t>
            </a:r>
            <a:endParaRPr lang="en-GB" sz="1500" i="1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rgbClr val="000000"/>
                </a:solidFill>
              </a:rPr>
              <a:t>Both templates are formatted for </a:t>
            </a:r>
            <a:r>
              <a:rPr lang="en-GB" sz="1500" dirty="0" err="1">
                <a:solidFill>
                  <a:srgbClr val="000000"/>
                </a:solidFill>
              </a:rPr>
              <a:t>Linkedin</a:t>
            </a:r>
            <a:r>
              <a:rPr lang="en-GB" sz="1500" dirty="0">
                <a:solidFill>
                  <a:srgbClr val="000000"/>
                </a:solidFill>
              </a:rPr>
              <a:t>, Instagram and X.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53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35BE69-24D9-C9D9-88BB-D7327BA2F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DC9ACC6-4B15-474E-22CA-770669B28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850F30B-5163-CE9B-C189-BA64F0C2CB7A}"/>
              </a:ext>
            </a:extLst>
          </p:cNvPr>
          <p:cNvSpPr txBox="1"/>
          <p:nvPr/>
        </p:nvSpPr>
        <p:spPr>
          <a:xfrm>
            <a:off x="238328" y="4206326"/>
            <a:ext cx="63813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1" i="0" dirty="0">
                <a:solidFill>
                  <a:srgbClr val="000000"/>
                </a:solidFill>
                <a:effectLst/>
              </a:rPr>
              <a:t>Type </a:t>
            </a:r>
            <a:r>
              <a:rPr lang="en-GB" sz="2000" b="1" dirty="0">
                <a:solidFill>
                  <a:srgbClr val="000000"/>
                </a:solidFill>
              </a:rPr>
              <a:t>out your own</a:t>
            </a:r>
            <a:r>
              <a:rPr lang="en-GB" sz="2000" b="1" i="0" dirty="0">
                <a:solidFill>
                  <a:srgbClr val="000000"/>
                </a:solidFill>
                <a:effectLst/>
              </a:rPr>
              <a:t> ambition here.</a:t>
            </a:r>
          </a:p>
        </p:txBody>
      </p:sp>
    </p:spTree>
    <p:extLst>
      <p:ext uri="{BB962C8B-B14F-4D97-AF65-F5344CB8AC3E}">
        <p14:creationId xmlns:p14="http://schemas.microsoft.com/office/powerpoint/2010/main" val="369197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1513A4-A790-4843-C8F0-55062D45C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37B3568-5B2C-0F35-DFEA-C7B4C148E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4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69</TotalTime>
  <Words>221</Words>
  <Application>Microsoft Office PowerPoint</Application>
  <PresentationFormat>Custom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Info | Meat Business Women</dc:creator>
  <cp:lastModifiedBy>Info | Meat Business Women</cp:lastModifiedBy>
  <cp:revision>5</cp:revision>
  <dcterms:created xsi:type="dcterms:W3CDTF">2025-01-08T07:03:10Z</dcterms:created>
  <dcterms:modified xsi:type="dcterms:W3CDTF">2025-02-24T15:19:55Z</dcterms:modified>
</cp:coreProperties>
</file>